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56" r:id="rId2"/>
    <p:sldId id="257" r:id="rId3"/>
    <p:sldId id="270"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55"/>
    <p:restoredTop sz="94647"/>
  </p:normalViewPr>
  <p:slideViewPr>
    <p:cSldViewPr snapToGrid="0">
      <p:cViewPr varScale="1">
        <p:scale>
          <a:sx n="151" d="100"/>
          <a:sy n="151" d="100"/>
        </p:scale>
        <p:origin x="544"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341CD7-9B39-884B-BCC7-9B14F97986E2}" type="datetimeFigureOut">
              <a:rPr lang="en-US" smtClean="0"/>
              <a:t>5/18/26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7DC764-57A0-3E48-AB81-3069A8F1DA1C}" type="slidenum">
              <a:rPr lang="en-US" smtClean="0"/>
              <a:t>‹#›</a:t>
            </a:fld>
            <a:endParaRPr lang="en-US"/>
          </a:p>
        </p:txBody>
      </p:sp>
    </p:spTree>
    <p:extLst>
      <p:ext uri="{BB962C8B-B14F-4D97-AF65-F5344CB8AC3E}">
        <p14:creationId xmlns:p14="http://schemas.microsoft.com/office/powerpoint/2010/main" val="1444721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E11041"/>
                </a:solidFill>
                <a:latin typeface="Inter Medium" panose="020B0502030000000004" pitchFamily="34" charset="0"/>
                <a:ea typeface="Inter Medium" panose="020B0502030000000004" pitchFamily="34" charset="0"/>
                <a:cs typeface="Inter Medium" panose="020B0502030000000004" pitchFamily="34" charset="0"/>
              </a:rPr>
              <a:t>Insert the theme for this session I.E Desire, Distinctiveness </a:t>
            </a:r>
            <a:endParaRPr lang="en-US" dirty="0"/>
          </a:p>
        </p:txBody>
      </p:sp>
      <p:sp>
        <p:nvSpPr>
          <p:cNvPr id="4" name="Slide Number Placeholder 3"/>
          <p:cNvSpPr>
            <a:spLocks noGrp="1"/>
          </p:cNvSpPr>
          <p:nvPr>
            <p:ph type="sldNum" sz="quarter" idx="5"/>
          </p:nvPr>
        </p:nvSpPr>
        <p:spPr/>
        <p:txBody>
          <a:bodyPr/>
          <a:lstStyle/>
          <a:p>
            <a:fld id="{797DC764-57A0-3E48-AB81-3069A8F1DA1C}" type="slidenum">
              <a:rPr lang="en-US" smtClean="0"/>
              <a:t>2</a:t>
            </a:fld>
            <a:endParaRPr lang="en-US"/>
          </a:p>
        </p:txBody>
      </p:sp>
    </p:spTree>
    <p:extLst>
      <p:ext uri="{BB962C8B-B14F-4D97-AF65-F5344CB8AC3E}">
        <p14:creationId xmlns:p14="http://schemas.microsoft.com/office/powerpoint/2010/main" val="64936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01B03B-8F94-DFF3-3D45-FD8ECAF5F7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87546D-B954-2C31-F3E7-1A1D09C393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79828F-41B0-FDAD-7725-3CD642AD563E}"/>
              </a:ext>
            </a:extLst>
          </p:cNvPr>
          <p:cNvSpPr>
            <a:spLocks noGrp="1"/>
          </p:cNvSpPr>
          <p:nvPr>
            <p:ph type="body" idx="1"/>
          </p:nvPr>
        </p:nvSpPr>
        <p:spPr/>
        <p:txBody>
          <a:bodyPr/>
          <a:lstStyle/>
          <a:p>
            <a:r>
              <a:rPr lang="en-US" dirty="0"/>
              <a:t>Use this section to remind everyone where you are in the Koble Journey. You can use some of the green slides at the end of this presentation or your own to recap the sessions you have covered.</a:t>
            </a:r>
          </a:p>
        </p:txBody>
      </p:sp>
      <p:sp>
        <p:nvSpPr>
          <p:cNvPr id="4" name="Slide Number Placeholder 3">
            <a:extLst>
              <a:ext uri="{FF2B5EF4-FFF2-40B4-BE49-F238E27FC236}">
                <a16:creationId xmlns:a16="http://schemas.microsoft.com/office/drawing/2014/main" id="{A12A3F71-7552-6371-168B-E975E39680AD}"/>
              </a:ext>
            </a:extLst>
          </p:cNvPr>
          <p:cNvSpPr>
            <a:spLocks noGrp="1"/>
          </p:cNvSpPr>
          <p:nvPr>
            <p:ph type="sldNum" sz="quarter" idx="5"/>
          </p:nvPr>
        </p:nvSpPr>
        <p:spPr/>
        <p:txBody>
          <a:bodyPr/>
          <a:lstStyle/>
          <a:p>
            <a:fld id="{797DC764-57A0-3E48-AB81-3069A8F1DA1C}" type="slidenum">
              <a:rPr lang="en-US" smtClean="0"/>
              <a:t>3</a:t>
            </a:fld>
            <a:endParaRPr lang="en-US"/>
          </a:p>
        </p:txBody>
      </p:sp>
    </p:spTree>
    <p:extLst>
      <p:ext uri="{BB962C8B-B14F-4D97-AF65-F5344CB8AC3E}">
        <p14:creationId xmlns:p14="http://schemas.microsoft.com/office/powerpoint/2010/main" val="3481115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8242-634E-40C1-F6E7-3AA7AC972506}"/>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65807AE-331E-1813-7FC0-293416FB646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CF9AEC70-CCE8-8B9A-1737-EB6AC019A57D}"/>
              </a:ext>
            </a:extLst>
          </p:cNvPr>
          <p:cNvSpPr>
            <a:spLocks noGrp="1"/>
          </p:cNvSpPr>
          <p:nvPr>
            <p:ph type="dt" sz="half" idx="10"/>
          </p:nvPr>
        </p:nvSpPr>
        <p:spPr/>
        <p:txBody>
          <a:bodyPr/>
          <a:lstStyle/>
          <a:p>
            <a:fld id="{739C703A-7D8E-6246-A165-67253D15856A}" type="datetimeFigureOut">
              <a:rPr lang="en-US" smtClean="0"/>
              <a:t>5/18/26</a:t>
            </a:fld>
            <a:endParaRPr lang="en-US"/>
          </a:p>
        </p:txBody>
      </p:sp>
      <p:sp>
        <p:nvSpPr>
          <p:cNvPr id="5" name="Footer Placeholder 4">
            <a:extLst>
              <a:ext uri="{FF2B5EF4-FFF2-40B4-BE49-F238E27FC236}">
                <a16:creationId xmlns:a16="http://schemas.microsoft.com/office/drawing/2014/main" id="{0B2B15E2-7080-108D-773B-B10AC17EAD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7DE3EE-E507-332C-7D19-DD2A18349285}"/>
              </a:ext>
            </a:extLst>
          </p:cNvPr>
          <p:cNvSpPr>
            <a:spLocks noGrp="1"/>
          </p:cNvSpPr>
          <p:nvPr>
            <p:ph type="sldNum" sz="quarter" idx="12"/>
          </p:nvPr>
        </p:nvSpPr>
        <p:spPr/>
        <p:txBody>
          <a:bodyPr/>
          <a:lstStyle/>
          <a:p>
            <a:fld id="{BA55AF46-315A-BF4D-BEA8-BB01612E2B46}" type="slidenum">
              <a:rPr lang="en-US" smtClean="0"/>
              <a:t>‹#›</a:t>
            </a:fld>
            <a:endParaRPr lang="en-US"/>
          </a:p>
        </p:txBody>
      </p:sp>
    </p:spTree>
    <p:extLst>
      <p:ext uri="{BB962C8B-B14F-4D97-AF65-F5344CB8AC3E}">
        <p14:creationId xmlns:p14="http://schemas.microsoft.com/office/powerpoint/2010/main" val="1531051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83206-670F-F515-ECED-20EFB1B3A954}"/>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702BCD0-CFA2-5181-91BC-4B6D660797FA}"/>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D369E17-7C0E-0C57-F252-72601891AEEC}"/>
              </a:ext>
            </a:extLst>
          </p:cNvPr>
          <p:cNvSpPr>
            <a:spLocks noGrp="1"/>
          </p:cNvSpPr>
          <p:nvPr>
            <p:ph type="dt" sz="half" idx="10"/>
          </p:nvPr>
        </p:nvSpPr>
        <p:spPr/>
        <p:txBody>
          <a:bodyPr/>
          <a:lstStyle/>
          <a:p>
            <a:fld id="{739C703A-7D8E-6246-A165-67253D15856A}" type="datetimeFigureOut">
              <a:rPr lang="en-US" smtClean="0"/>
              <a:t>5/18/26</a:t>
            </a:fld>
            <a:endParaRPr lang="en-US"/>
          </a:p>
        </p:txBody>
      </p:sp>
      <p:sp>
        <p:nvSpPr>
          <p:cNvPr id="5" name="Footer Placeholder 4">
            <a:extLst>
              <a:ext uri="{FF2B5EF4-FFF2-40B4-BE49-F238E27FC236}">
                <a16:creationId xmlns:a16="http://schemas.microsoft.com/office/drawing/2014/main" id="{6477E292-0F0C-2BD2-53D7-AF2D8DA868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44A14E-F665-D8C4-3582-ADA64B65DF7C}"/>
              </a:ext>
            </a:extLst>
          </p:cNvPr>
          <p:cNvSpPr>
            <a:spLocks noGrp="1"/>
          </p:cNvSpPr>
          <p:nvPr>
            <p:ph type="sldNum" sz="quarter" idx="12"/>
          </p:nvPr>
        </p:nvSpPr>
        <p:spPr/>
        <p:txBody>
          <a:bodyPr/>
          <a:lstStyle/>
          <a:p>
            <a:fld id="{BA55AF46-315A-BF4D-BEA8-BB01612E2B46}" type="slidenum">
              <a:rPr lang="en-US" smtClean="0"/>
              <a:t>‹#›</a:t>
            </a:fld>
            <a:endParaRPr lang="en-US"/>
          </a:p>
        </p:txBody>
      </p:sp>
    </p:spTree>
    <p:extLst>
      <p:ext uri="{BB962C8B-B14F-4D97-AF65-F5344CB8AC3E}">
        <p14:creationId xmlns:p14="http://schemas.microsoft.com/office/powerpoint/2010/main" val="3542978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04CB9A4-6F47-8FFB-00C1-2EA076A15F9B}"/>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4D63A817-4AF4-C349-D23C-44E6119687F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57EF58A-1BA7-B654-720C-2E02AE5FF48F}"/>
              </a:ext>
            </a:extLst>
          </p:cNvPr>
          <p:cNvSpPr>
            <a:spLocks noGrp="1"/>
          </p:cNvSpPr>
          <p:nvPr>
            <p:ph type="dt" sz="half" idx="10"/>
          </p:nvPr>
        </p:nvSpPr>
        <p:spPr/>
        <p:txBody>
          <a:bodyPr/>
          <a:lstStyle/>
          <a:p>
            <a:fld id="{739C703A-7D8E-6246-A165-67253D15856A}" type="datetimeFigureOut">
              <a:rPr lang="en-US" smtClean="0"/>
              <a:t>5/18/26</a:t>
            </a:fld>
            <a:endParaRPr lang="en-US"/>
          </a:p>
        </p:txBody>
      </p:sp>
      <p:sp>
        <p:nvSpPr>
          <p:cNvPr id="5" name="Footer Placeholder 4">
            <a:extLst>
              <a:ext uri="{FF2B5EF4-FFF2-40B4-BE49-F238E27FC236}">
                <a16:creationId xmlns:a16="http://schemas.microsoft.com/office/drawing/2014/main" id="{F41B31F2-8594-C055-7C1F-3237B776DB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A6A845-F360-6D0B-A147-EDA0A0C1C4E5}"/>
              </a:ext>
            </a:extLst>
          </p:cNvPr>
          <p:cNvSpPr>
            <a:spLocks noGrp="1"/>
          </p:cNvSpPr>
          <p:nvPr>
            <p:ph type="sldNum" sz="quarter" idx="12"/>
          </p:nvPr>
        </p:nvSpPr>
        <p:spPr/>
        <p:txBody>
          <a:bodyPr/>
          <a:lstStyle/>
          <a:p>
            <a:fld id="{BA55AF46-315A-BF4D-BEA8-BB01612E2B46}" type="slidenum">
              <a:rPr lang="en-US" smtClean="0"/>
              <a:t>‹#›</a:t>
            </a:fld>
            <a:endParaRPr lang="en-US"/>
          </a:p>
        </p:txBody>
      </p:sp>
    </p:spTree>
    <p:extLst>
      <p:ext uri="{BB962C8B-B14F-4D97-AF65-F5344CB8AC3E}">
        <p14:creationId xmlns:p14="http://schemas.microsoft.com/office/powerpoint/2010/main" val="1656252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192A84-F12F-8B1A-175A-E2D57146FDB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50B78EB-7570-A9B7-D5A4-96B8CD69C9B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C926DBE-D424-9290-0A57-709F3B0B3742}"/>
              </a:ext>
            </a:extLst>
          </p:cNvPr>
          <p:cNvSpPr>
            <a:spLocks noGrp="1"/>
          </p:cNvSpPr>
          <p:nvPr>
            <p:ph type="dt" sz="half" idx="10"/>
          </p:nvPr>
        </p:nvSpPr>
        <p:spPr/>
        <p:txBody>
          <a:bodyPr/>
          <a:lstStyle/>
          <a:p>
            <a:fld id="{739C703A-7D8E-6246-A165-67253D15856A}" type="datetimeFigureOut">
              <a:rPr lang="en-US" smtClean="0"/>
              <a:t>5/18/26</a:t>
            </a:fld>
            <a:endParaRPr lang="en-US"/>
          </a:p>
        </p:txBody>
      </p:sp>
      <p:sp>
        <p:nvSpPr>
          <p:cNvPr id="5" name="Footer Placeholder 4">
            <a:extLst>
              <a:ext uri="{FF2B5EF4-FFF2-40B4-BE49-F238E27FC236}">
                <a16:creationId xmlns:a16="http://schemas.microsoft.com/office/drawing/2014/main" id="{DF259997-C3B5-5B4E-81BF-5D8BF26101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AF5E39-C358-E10D-5B16-CC402E846A51}"/>
              </a:ext>
            </a:extLst>
          </p:cNvPr>
          <p:cNvSpPr>
            <a:spLocks noGrp="1"/>
          </p:cNvSpPr>
          <p:nvPr>
            <p:ph type="sldNum" sz="quarter" idx="12"/>
          </p:nvPr>
        </p:nvSpPr>
        <p:spPr/>
        <p:txBody>
          <a:bodyPr/>
          <a:lstStyle/>
          <a:p>
            <a:fld id="{BA55AF46-315A-BF4D-BEA8-BB01612E2B46}" type="slidenum">
              <a:rPr lang="en-US" smtClean="0"/>
              <a:t>‹#›</a:t>
            </a:fld>
            <a:endParaRPr lang="en-US"/>
          </a:p>
        </p:txBody>
      </p:sp>
    </p:spTree>
    <p:extLst>
      <p:ext uri="{BB962C8B-B14F-4D97-AF65-F5344CB8AC3E}">
        <p14:creationId xmlns:p14="http://schemas.microsoft.com/office/powerpoint/2010/main" val="15847275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9B05D-C64F-B166-A6BE-EBE6B2F97A8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B47EC391-C453-CAD3-9901-36825D9078B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743E23FF-F661-F71E-EBD2-BF7211BFA728}"/>
              </a:ext>
            </a:extLst>
          </p:cNvPr>
          <p:cNvSpPr>
            <a:spLocks noGrp="1"/>
          </p:cNvSpPr>
          <p:nvPr>
            <p:ph type="dt" sz="half" idx="10"/>
          </p:nvPr>
        </p:nvSpPr>
        <p:spPr/>
        <p:txBody>
          <a:bodyPr/>
          <a:lstStyle/>
          <a:p>
            <a:fld id="{739C703A-7D8E-6246-A165-67253D15856A}" type="datetimeFigureOut">
              <a:rPr lang="en-US" smtClean="0"/>
              <a:t>5/18/26</a:t>
            </a:fld>
            <a:endParaRPr lang="en-US"/>
          </a:p>
        </p:txBody>
      </p:sp>
      <p:sp>
        <p:nvSpPr>
          <p:cNvPr id="5" name="Footer Placeholder 4">
            <a:extLst>
              <a:ext uri="{FF2B5EF4-FFF2-40B4-BE49-F238E27FC236}">
                <a16:creationId xmlns:a16="http://schemas.microsoft.com/office/drawing/2014/main" id="{9E398A8E-A19A-7E6E-9791-778B94BCDC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100BDE-51DC-C582-2D44-2E5BD608D2F9}"/>
              </a:ext>
            </a:extLst>
          </p:cNvPr>
          <p:cNvSpPr>
            <a:spLocks noGrp="1"/>
          </p:cNvSpPr>
          <p:nvPr>
            <p:ph type="sldNum" sz="quarter" idx="12"/>
          </p:nvPr>
        </p:nvSpPr>
        <p:spPr/>
        <p:txBody>
          <a:bodyPr/>
          <a:lstStyle/>
          <a:p>
            <a:fld id="{BA55AF46-315A-BF4D-BEA8-BB01612E2B46}" type="slidenum">
              <a:rPr lang="en-US" smtClean="0"/>
              <a:t>‹#›</a:t>
            </a:fld>
            <a:endParaRPr lang="en-US"/>
          </a:p>
        </p:txBody>
      </p:sp>
    </p:spTree>
    <p:extLst>
      <p:ext uri="{BB962C8B-B14F-4D97-AF65-F5344CB8AC3E}">
        <p14:creationId xmlns:p14="http://schemas.microsoft.com/office/powerpoint/2010/main" val="19058734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C42D1-5D8E-D08F-FD6D-C3DB9822777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9EB9255-5AA1-E503-5B6A-08E3512F207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53D011DE-F2B4-E7A9-53A6-4C815195E51E}"/>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42E0648-8DB3-8208-318F-2734A5B21DD7}"/>
              </a:ext>
            </a:extLst>
          </p:cNvPr>
          <p:cNvSpPr>
            <a:spLocks noGrp="1"/>
          </p:cNvSpPr>
          <p:nvPr>
            <p:ph type="dt" sz="half" idx="10"/>
          </p:nvPr>
        </p:nvSpPr>
        <p:spPr/>
        <p:txBody>
          <a:bodyPr/>
          <a:lstStyle/>
          <a:p>
            <a:fld id="{739C703A-7D8E-6246-A165-67253D15856A}" type="datetimeFigureOut">
              <a:rPr lang="en-US" smtClean="0"/>
              <a:t>5/18/26</a:t>
            </a:fld>
            <a:endParaRPr lang="en-US"/>
          </a:p>
        </p:txBody>
      </p:sp>
      <p:sp>
        <p:nvSpPr>
          <p:cNvPr id="6" name="Footer Placeholder 5">
            <a:extLst>
              <a:ext uri="{FF2B5EF4-FFF2-40B4-BE49-F238E27FC236}">
                <a16:creationId xmlns:a16="http://schemas.microsoft.com/office/drawing/2014/main" id="{43C8E0B8-38A8-D29A-7DD2-42EC20C555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9ED7DC-1232-7D1B-1B98-AD7A8DED09DF}"/>
              </a:ext>
            </a:extLst>
          </p:cNvPr>
          <p:cNvSpPr>
            <a:spLocks noGrp="1"/>
          </p:cNvSpPr>
          <p:nvPr>
            <p:ph type="sldNum" sz="quarter" idx="12"/>
          </p:nvPr>
        </p:nvSpPr>
        <p:spPr/>
        <p:txBody>
          <a:bodyPr/>
          <a:lstStyle/>
          <a:p>
            <a:fld id="{BA55AF46-315A-BF4D-BEA8-BB01612E2B46}" type="slidenum">
              <a:rPr lang="en-US" smtClean="0"/>
              <a:t>‹#›</a:t>
            </a:fld>
            <a:endParaRPr lang="en-US"/>
          </a:p>
        </p:txBody>
      </p:sp>
    </p:spTree>
    <p:extLst>
      <p:ext uri="{BB962C8B-B14F-4D97-AF65-F5344CB8AC3E}">
        <p14:creationId xmlns:p14="http://schemas.microsoft.com/office/powerpoint/2010/main" val="1629080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3BA436-A07A-CF04-2F98-81FFE93D5842}"/>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54A7FDB-89EC-EAAD-6B7E-C78CAEB5B9D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23156F68-94AB-6E58-ED8C-F6F4DC57EC69}"/>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958E8A-E5B8-FDA5-3F77-E468766AAFF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C754B52-3D48-2993-D263-B0EF5608D48A}"/>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265D032-EBA8-FE28-E383-0A82E4352A31}"/>
              </a:ext>
            </a:extLst>
          </p:cNvPr>
          <p:cNvSpPr>
            <a:spLocks noGrp="1"/>
          </p:cNvSpPr>
          <p:nvPr>
            <p:ph type="dt" sz="half" idx="10"/>
          </p:nvPr>
        </p:nvSpPr>
        <p:spPr/>
        <p:txBody>
          <a:bodyPr/>
          <a:lstStyle/>
          <a:p>
            <a:fld id="{739C703A-7D8E-6246-A165-67253D15856A}" type="datetimeFigureOut">
              <a:rPr lang="en-US" smtClean="0"/>
              <a:t>5/18/26</a:t>
            </a:fld>
            <a:endParaRPr lang="en-US"/>
          </a:p>
        </p:txBody>
      </p:sp>
      <p:sp>
        <p:nvSpPr>
          <p:cNvPr id="8" name="Footer Placeholder 7">
            <a:extLst>
              <a:ext uri="{FF2B5EF4-FFF2-40B4-BE49-F238E27FC236}">
                <a16:creationId xmlns:a16="http://schemas.microsoft.com/office/drawing/2014/main" id="{7E5E7977-FFA5-F21A-68A8-3CFCEFFA0A3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CCC5319-180F-946F-B732-0A4A7D56A9D8}"/>
              </a:ext>
            </a:extLst>
          </p:cNvPr>
          <p:cNvSpPr>
            <a:spLocks noGrp="1"/>
          </p:cNvSpPr>
          <p:nvPr>
            <p:ph type="sldNum" sz="quarter" idx="12"/>
          </p:nvPr>
        </p:nvSpPr>
        <p:spPr/>
        <p:txBody>
          <a:bodyPr/>
          <a:lstStyle/>
          <a:p>
            <a:fld id="{BA55AF46-315A-BF4D-BEA8-BB01612E2B46}" type="slidenum">
              <a:rPr lang="en-US" smtClean="0"/>
              <a:t>‹#›</a:t>
            </a:fld>
            <a:endParaRPr lang="en-US"/>
          </a:p>
        </p:txBody>
      </p:sp>
    </p:spTree>
    <p:extLst>
      <p:ext uri="{BB962C8B-B14F-4D97-AF65-F5344CB8AC3E}">
        <p14:creationId xmlns:p14="http://schemas.microsoft.com/office/powerpoint/2010/main" val="13974250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92601-CFEC-C6DA-066D-DDAB8EEFF45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5FB21885-9B8B-10BF-C33E-C01A0C815830}"/>
              </a:ext>
            </a:extLst>
          </p:cNvPr>
          <p:cNvSpPr>
            <a:spLocks noGrp="1"/>
          </p:cNvSpPr>
          <p:nvPr>
            <p:ph type="dt" sz="half" idx="10"/>
          </p:nvPr>
        </p:nvSpPr>
        <p:spPr/>
        <p:txBody>
          <a:bodyPr/>
          <a:lstStyle/>
          <a:p>
            <a:fld id="{739C703A-7D8E-6246-A165-67253D15856A}" type="datetimeFigureOut">
              <a:rPr lang="en-US" smtClean="0"/>
              <a:t>5/18/26</a:t>
            </a:fld>
            <a:endParaRPr lang="en-US"/>
          </a:p>
        </p:txBody>
      </p:sp>
      <p:sp>
        <p:nvSpPr>
          <p:cNvPr id="4" name="Footer Placeholder 3">
            <a:extLst>
              <a:ext uri="{FF2B5EF4-FFF2-40B4-BE49-F238E27FC236}">
                <a16:creationId xmlns:a16="http://schemas.microsoft.com/office/drawing/2014/main" id="{0AD8EFC3-D77C-4349-B5A2-9CAC1876F23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64A4991-5200-BF5C-9F34-64941407C8A1}"/>
              </a:ext>
            </a:extLst>
          </p:cNvPr>
          <p:cNvSpPr>
            <a:spLocks noGrp="1"/>
          </p:cNvSpPr>
          <p:nvPr>
            <p:ph type="sldNum" sz="quarter" idx="12"/>
          </p:nvPr>
        </p:nvSpPr>
        <p:spPr/>
        <p:txBody>
          <a:bodyPr/>
          <a:lstStyle/>
          <a:p>
            <a:fld id="{BA55AF46-315A-BF4D-BEA8-BB01612E2B46}" type="slidenum">
              <a:rPr lang="en-US" smtClean="0"/>
              <a:t>‹#›</a:t>
            </a:fld>
            <a:endParaRPr lang="en-US"/>
          </a:p>
        </p:txBody>
      </p:sp>
    </p:spTree>
    <p:extLst>
      <p:ext uri="{BB962C8B-B14F-4D97-AF65-F5344CB8AC3E}">
        <p14:creationId xmlns:p14="http://schemas.microsoft.com/office/powerpoint/2010/main" val="3738776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E52734B-0850-54C8-9B6F-FF30F26C9C7F}"/>
              </a:ext>
            </a:extLst>
          </p:cNvPr>
          <p:cNvSpPr>
            <a:spLocks noGrp="1"/>
          </p:cNvSpPr>
          <p:nvPr>
            <p:ph type="dt" sz="half" idx="10"/>
          </p:nvPr>
        </p:nvSpPr>
        <p:spPr/>
        <p:txBody>
          <a:bodyPr/>
          <a:lstStyle/>
          <a:p>
            <a:fld id="{739C703A-7D8E-6246-A165-67253D15856A}" type="datetimeFigureOut">
              <a:rPr lang="en-US" smtClean="0"/>
              <a:t>5/18/26</a:t>
            </a:fld>
            <a:endParaRPr lang="en-US"/>
          </a:p>
        </p:txBody>
      </p:sp>
      <p:sp>
        <p:nvSpPr>
          <p:cNvPr id="3" name="Footer Placeholder 2">
            <a:extLst>
              <a:ext uri="{FF2B5EF4-FFF2-40B4-BE49-F238E27FC236}">
                <a16:creationId xmlns:a16="http://schemas.microsoft.com/office/drawing/2014/main" id="{D448D3F4-0B05-D111-ECE5-50A2A2A5AFA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B921BF6-09D5-7277-4B2C-C92A52F2176D}"/>
              </a:ext>
            </a:extLst>
          </p:cNvPr>
          <p:cNvSpPr>
            <a:spLocks noGrp="1"/>
          </p:cNvSpPr>
          <p:nvPr>
            <p:ph type="sldNum" sz="quarter" idx="12"/>
          </p:nvPr>
        </p:nvSpPr>
        <p:spPr/>
        <p:txBody>
          <a:bodyPr/>
          <a:lstStyle/>
          <a:p>
            <a:fld id="{BA55AF46-315A-BF4D-BEA8-BB01612E2B46}" type="slidenum">
              <a:rPr lang="en-US" smtClean="0"/>
              <a:t>‹#›</a:t>
            </a:fld>
            <a:endParaRPr lang="en-US"/>
          </a:p>
        </p:txBody>
      </p:sp>
    </p:spTree>
    <p:extLst>
      <p:ext uri="{BB962C8B-B14F-4D97-AF65-F5344CB8AC3E}">
        <p14:creationId xmlns:p14="http://schemas.microsoft.com/office/powerpoint/2010/main" val="882316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090B6A-6526-5417-B1D8-7EFA96E9A2E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10921B4D-A9C6-5944-0505-52BDC4798B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9EC2ED77-3D39-DF5F-4F19-D57A70B955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80AA686-D33B-0306-094E-E73A54A7A354}"/>
              </a:ext>
            </a:extLst>
          </p:cNvPr>
          <p:cNvSpPr>
            <a:spLocks noGrp="1"/>
          </p:cNvSpPr>
          <p:nvPr>
            <p:ph type="dt" sz="half" idx="10"/>
          </p:nvPr>
        </p:nvSpPr>
        <p:spPr/>
        <p:txBody>
          <a:bodyPr/>
          <a:lstStyle/>
          <a:p>
            <a:fld id="{739C703A-7D8E-6246-A165-67253D15856A}" type="datetimeFigureOut">
              <a:rPr lang="en-US" smtClean="0"/>
              <a:t>5/18/26</a:t>
            </a:fld>
            <a:endParaRPr lang="en-US"/>
          </a:p>
        </p:txBody>
      </p:sp>
      <p:sp>
        <p:nvSpPr>
          <p:cNvPr id="6" name="Footer Placeholder 5">
            <a:extLst>
              <a:ext uri="{FF2B5EF4-FFF2-40B4-BE49-F238E27FC236}">
                <a16:creationId xmlns:a16="http://schemas.microsoft.com/office/drawing/2014/main" id="{BF49CD71-91D0-5E91-D3E5-07B474E51C8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525E06F-3C37-732B-6547-B0E1F1A9AF10}"/>
              </a:ext>
            </a:extLst>
          </p:cNvPr>
          <p:cNvSpPr>
            <a:spLocks noGrp="1"/>
          </p:cNvSpPr>
          <p:nvPr>
            <p:ph type="sldNum" sz="quarter" idx="12"/>
          </p:nvPr>
        </p:nvSpPr>
        <p:spPr/>
        <p:txBody>
          <a:bodyPr/>
          <a:lstStyle/>
          <a:p>
            <a:fld id="{BA55AF46-315A-BF4D-BEA8-BB01612E2B46}" type="slidenum">
              <a:rPr lang="en-US" smtClean="0"/>
              <a:t>‹#›</a:t>
            </a:fld>
            <a:endParaRPr lang="en-US"/>
          </a:p>
        </p:txBody>
      </p:sp>
    </p:spTree>
    <p:extLst>
      <p:ext uri="{BB962C8B-B14F-4D97-AF65-F5344CB8AC3E}">
        <p14:creationId xmlns:p14="http://schemas.microsoft.com/office/powerpoint/2010/main" val="40255246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B0726-A88F-54DA-A48D-04B374ACC5D2}"/>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08550908-72DE-A508-0CFF-5236B2A808B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AE775AB-D94D-3733-B91B-44691780DD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10AB71D-2F15-D92D-FDE1-B8E5616734C5}"/>
              </a:ext>
            </a:extLst>
          </p:cNvPr>
          <p:cNvSpPr>
            <a:spLocks noGrp="1"/>
          </p:cNvSpPr>
          <p:nvPr>
            <p:ph type="dt" sz="half" idx="10"/>
          </p:nvPr>
        </p:nvSpPr>
        <p:spPr/>
        <p:txBody>
          <a:bodyPr/>
          <a:lstStyle/>
          <a:p>
            <a:fld id="{739C703A-7D8E-6246-A165-67253D15856A}" type="datetimeFigureOut">
              <a:rPr lang="en-US" smtClean="0"/>
              <a:t>5/18/26</a:t>
            </a:fld>
            <a:endParaRPr lang="en-US"/>
          </a:p>
        </p:txBody>
      </p:sp>
      <p:sp>
        <p:nvSpPr>
          <p:cNvPr id="6" name="Footer Placeholder 5">
            <a:extLst>
              <a:ext uri="{FF2B5EF4-FFF2-40B4-BE49-F238E27FC236}">
                <a16:creationId xmlns:a16="http://schemas.microsoft.com/office/drawing/2014/main" id="{732B14E2-76D7-C7A1-C0F8-C62E97A5CD1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8388EF-B117-112F-8C2D-7C7A2265E0AA}"/>
              </a:ext>
            </a:extLst>
          </p:cNvPr>
          <p:cNvSpPr>
            <a:spLocks noGrp="1"/>
          </p:cNvSpPr>
          <p:nvPr>
            <p:ph type="sldNum" sz="quarter" idx="12"/>
          </p:nvPr>
        </p:nvSpPr>
        <p:spPr/>
        <p:txBody>
          <a:bodyPr/>
          <a:lstStyle/>
          <a:p>
            <a:fld id="{BA55AF46-315A-BF4D-BEA8-BB01612E2B46}" type="slidenum">
              <a:rPr lang="en-US" smtClean="0"/>
              <a:t>‹#›</a:t>
            </a:fld>
            <a:endParaRPr lang="en-US"/>
          </a:p>
        </p:txBody>
      </p:sp>
    </p:spTree>
    <p:extLst>
      <p:ext uri="{BB962C8B-B14F-4D97-AF65-F5344CB8AC3E}">
        <p14:creationId xmlns:p14="http://schemas.microsoft.com/office/powerpoint/2010/main" val="1920921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88DD96A-5818-0F50-B274-9D0576605A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1986B9F-D1CE-CF7B-2914-C524A73AAA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A2ED622-39F7-5F1C-2006-12E4F31177F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39C703A-7D8E-6246-A165-67253D15856A}" type="datetimeFigureOut">
              <a:rPr lang="en-US" smtClean="0"/>
              <a:t>5/18/26</a:t>
            </a:fld>
            <a:endParaRPr lang="en-US"/>
          </a:p>
        </p:txBody>
      </p:sp>
      <p:sp>
        <p:nvSpPr>
          <p:cNvPr id="5" name="Footer Placeholder 4">
            <a:extLst>
              <a:ext uri="{FF2B5EF4-FFF2-40B4-BE49-F238E27FC236}">
                <a16:creationId xmlns:a16="http://schemas.microsoft.com/office/drawing/2014/main" id="{5E183EAB-5852-6279-F19C-CD0494C874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4A2BE9DD-135D-46F2-BE51-D06C0429F19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A55AF46-315A-BF4D-BEA8-BB01612E2B46}" type="slidenum">
              <a:rPr lang="en-US" smtClean="0"/>
              <a:t>‹#›</a:t>
            </a:fld>
            <a:endParaRPr lang="en-US"/>
          </a:p>
        </p:txBody>
      </p:sp>
    </p:spTree>
    <p:extLst>
      <p:ext uri="{BB962C8B-B14F-4D97-AF65-F5344CB8AC3E}">
        <p14:creationId xmlns:p14="http://schemas.microsoft.com/office/powerpoint/2010/main" val="15140403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2C0C770-3CBE-8886-F32E-544C0DDEFF2B}"/>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3240711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D0B1B-895F-FD6C-DC26-DD7ED8A8B032}"/>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46E37380-66C5-1E3F-6F2E-AC4E6949E25A}"/>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3163450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52C1FA-2DF5-0DED-05B5-33EC3FF5564F}"/>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B293C77-A141-6E04-52F6-617EC14A2CC0}"/>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5215999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31FA7A-FFD1-960E-B8CC-526E8C0797AA}"/>
            </a:ext>
          </a:extLst>
        </p:cNvPr>
        <p:cNvGrpSpPr/>
        <p:nvPr/>
      </p:nvGrpSpPr>
      <p:grpSpPr>
        <a:xfrm>
          <a:off x="0" y="0"/>
          <a:ext cx="0" cy="0"/>
          <a:chOff x="0" y="0"/>
          <a:chExt cx="0" cy="0"/>
        </a:xfrm>
      </p:grpSpPr>
    </p:spTree>
    <p:extLst>
      <p:ext uri="{BB962C8B-B14F-4D97-AF65-F5344CB8AC3E}">
        <p14:creationId xmlns:p14="http://schemas.microsoft.com/office/powerpoint/2010/main" val="14677704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A310AE-C415-C87D-0499-62E28FA1AC61}"/>
            </a:ext>
          </a:extLst>
        </p:cNvPr>
        <p:cNvGrpSpPr/>
        <p:nvPr/>
      </p:nvGrpSpPr>
      <p:grpSpPr>
        <a:xfrm>
          <a:off x="0" y="0"/>
          <a:ext cx="0" cy="0"/>
          <a:chOff x="0" y="0"/>
          <a:chExt cx="0" cy="0"/>
        </a:xfrm>
      </p:grpSpPr>
    </p:spTree>
    <p:extLst>
      <p:ext uri="{BB962C8B-B14F-4D97-AF65-F5344CB8AC3E}">
        <p14:creationId xmlns:p14="http://schemas.microsoft.com/office/powerpoint/2010/main" val="19783027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02AF29-6A32-CB1B-AE1C-31A05C96B65B}"/>
            </a:ext>
          </a:extLst>
        </p:cNvPr>
        <p:cNvGrpSpPr/>
        <p:nvPr/>
      </p:nvGrpSpPr>
      <p:grpSpPr>
        <a:xfrm>
          <a:off x="0" y="0"/>
          <a:ext cx="0" cy="0"/>
          <a:chOff x="0" y="0"/>
          <a:chExt cx="0" cy="0"/>
        </a:xfrm>
      </p:grpSpPr>
    </p:spTree>
    <p:extLst>
      <p:ext uri="{BB962C8B-B14F-4D97-AF65-F5344CB8AC3E}">
        <p14:creationId xmlns:p14="http://schemas.microsoft.com/office/powerpoint/2010/main" val="14418116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9C1C9-29BE-C370-06D1-5EDA46D863F6}"/>
            </a:ext>
          </a:extLst>
        </p:cNvPr>
        <p:cNvGrpSpPr/>
        <p:nvPr/>
      </p:nvGrpSpPr>
      <p:grpSpPr>
        <a:xfrm>
          <a:off x="0" y="0"/>
          <a:ext cx="0" cy="0"/>
          <a:chOff x="0" y="0"/>
          <a:chExt cx="0" cy="0"/>
        </a:xfrm>
      </p:grpSpPr>
    </p:spTree>
    <p:extLst>
      <p:ext uri="{BB962C8B-B14F-4D97-AF65-F5344CB8AC3E}">
        <p14:creationId xmlns:p14="http://schemas.microsoft.com/office/powerpoint/2010/main" val="3120580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16F5F-79FA-EBF6-0E11-9EC4E3B485D7}"/>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40339B49-F50F-1B57-A4FF-E58EC3B22F5B}"/>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028337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B0F91-EBF6-801F-7F16-F1D236C97D30}"/>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7D8E7E93-982A-4241-BD5F-D4702A8C2F86}"/>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7800406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C6B6F-AA13-7CB6-BD5B-32F88AA4DE09}"/>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F4A34FB9-2F26-AE56-8EA8-8A12790FF504}"/>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1318644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C51FF-B708-02B6-9CB2-33A59384ED6F}"/>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B2E71D53-8E3E-35C5-6C41-E596C6398CA2}"/>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4985164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4F3646-DE77-A1C0-4ADB-D857DC3E7690}"/>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1F436EE-09CF-C02F-291D-D0D2D5612006}"/>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143819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98FE7C-80C6-807B-DF47-3646814E0037}"/>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11B2F725-E211-E1E9-E115-5656C0D555F2}"/>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1394603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08E6D-6592-A3F8-8212-52F58772E2D7}"/>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510B5F91-7C93-C935-DBD4-2DF35CE453C6}"/>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5307522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DA6F0-1474-EAF9-B4D0-9479FD3B336D}"/>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834B5FD-5E77-5C2E-C7FC-3DA5C3DD0ABF}"/>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7755842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16</TotalTime>
  <Words>53</Words>
  <Application>Microsoft Macintosh PowerPoint</Application>
  <PresentationFormat>Widescreen</PresentationFormat>
  <Paragraphs>4</Paragraphs>
  <Slides>15</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Aptos</vt:lpstr>
      <vt:lpstr>Aptos Display</vt:lpstr>
      <vt:lpstr>Arial</vt:lpstr>
      <vt:lpstr>Inter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Paul Worthy</dc:creator>
  <cp:lastModifiedBy>Paul Worthy</cp:lastModifiedBy>
  <cp:revision>1</cp:revision>
  <dcterms:created xsi:type="dcterms:W3CDTF">2026-05-18T13:36:51Z</dcterms:created>
  <dcterms:modified xsi:type="dcterms:W3CDTF">2026-05-18T13:52:55Z</dcterms:modified>
</cp:coreProperties>
</file>